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7" r:id="rId3"/>
    <p:sldId id="27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57" r:id="rId13"/>
    <p:sldId id="280" r:id="rId14"/>
    <p:sldId id="258" r:id="rId15"/>
    <p:sldId id="279" r:id="rId16"/>
    <p:sldId id="266" r:id="rId17"/>
    <p:sldId id="265" r:id="rId18"/>
    <p:sldId id="281" r:id="rId19"/>
    <p:sldId id="268" r:id="rId20"/>
    <p:sldId id="282" r:id="rId21"/>
    <p:sldId id="270" r:id="rId22"/>
    <p:sldId id="271" r:id="rId23"/>
    <p:sldId id="269" r:id="rId24"/>
    <p:sldId id="272" r:id="rId25"/>
    <p:sldId id="273" r:id="rId26"/>
    <p:sldId id="274" r:id="rId27"/>
    <p:sldId id="275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8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8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9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7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ECBF0-6ACD-6C4C-9498-C6221E8C4FCE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7CD4-985C-034D-8A1C-AAC0BBB5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0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atalog.hathitrust.org/Record/01097934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bez.org/shows/wbez-news/uber-gentrification-a-force-in-chicagos-west-loop/9f002469-4e9d-46e3-b4bd-a7729f2d6344" TargetMode="External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rbanplanning.library.cornell.edu/DOCS/pullman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53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Industrial “Utopias” at the Turn of the Twentieth Century:  </a:t>
            </a:r>
            <a:br>
              <a:rPr lang="en-US" dirty="0" smtClean="0"/>
            </a:br>
            <a:r>
              <a:rPr lang="en-US" dirty="0" smtClean="0"/>
              <a:t>Contested Landscapes for the Common Welfare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417329"/>
            <a:ext cx="6714899" cy="2893733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CHI Professionalization Workshop for Secondary Teachers on</a:t>
            </a:r>
          </a:p>
          <a:p>
            <a:r>
              <a:rPr lang="en-US" dirty="0" smtClean="0"/>
              <a:t>Utopian Communities, April 30, 2016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Kathryn J. Oberdeck</a:t>
            </a:r>
          </a:p>
          <a:p>
            <a:r>
              <a:rPr lang="en-US" dirty="0" smtClean="0"/>
              <a:t>Department of History</a:t>
            </a:r>
          </a:p>
          <a:p>
            <a:r>
              <a:rPr lang="en-US" dirty="0" smtClean="0"/>
              <a:t>University of Illinois, Urbana Champaign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9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Pullman:  Row House Floor Plan</a:t>
            </a:r>
            <a:endParaRPr lang="en-US" dirty="0"/>
          </a:p>
        </p:txBody>
      </p:sp>
      <p:pic>
        <p:nvPicPr>
          <p:cNvPr id="4" name="Content Placeholder 3" descr="pulfig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68" r="-81000"/>
          <a:stretch/>
        </p:blipFill>
        <p:spPr/>
      </p:pic>
    </p:spTree>
    <p:extLst>
      <p:ext uri="{BB962C8B-B14F-4D97-AF65-F5344CB8AC3E}">
        <p14:creationId xmlns:p14="http://schemas.microsoft.com/office/powerpoint/2010/main" val="96966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px-Pullman_strikers_outside_Arcade_Buil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27" y="1522106"/>
            <a:ext cx="5559110" cy="4158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3591" y="563893"/>
            <a:ext cx="3766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Pullman:  Strike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4786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Pullman Strike, Eugene Debs and Socialism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Pullman Strike 1994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b.  Socialist Party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--1901</a:t>
            </a:r>
            <a:endParaRPr lang="en-US" dirty="0"/>
          </a:p>
        </p:txBody>
      </p:sp>
      <p:pic>
        <p:nvPicPr>
          <p:cNvPr id="2" name="Picture 1" descr="trowbridge2_1.0-fig03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22" y="1903969"/>
            <a:ext cx="5651678" cy="4725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096000"/>
            <a:ext cx="3946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Debs and 1894 Pullman Strike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9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Unionism</a:t>
            </a:r>
            <a:endParaRPr lang="en-US" dirty="0"/>
          </a:p>
        </p:txBody>
      </p:sp>
      <p:pic>
        <p:nvPicPr>
          <p:cNvPr id="4" name="Content Placeholder 3" descr="union-density-f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52" r="-97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28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Henry George and Single Tax</a:t>
            </a:r>
            <a:endParaRPr lang="en-US" dirty="0"/>
          </a:p>
        </p:txBody>
      </p:sp>
      <p:pic>
        <p:nvPicPr>
          <p:cNvPr id="4" name="Content Placeholder 3" descr="hgstog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8" r="-11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694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Planning</a:t>
            </a:r>
            <a:endParaRPr lang="en-US" dirty="0"/>
          </a:p>
        </p:txBody>
      </p:sp>
      <p:pic>
        <p:nvPicPr>
          <p:cNvPr id="4" name="Content Placeholder 3" descr="7-Hegemann imag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94" r="-10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022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Ebenezer Howard</a:t>
            </a:r>
            <a:endParaRPr lang="en-US" dirty="0"/>
          </a:p>
        </p:txBody>
      </p:sp>
      <p:pic>
        <p:nvPicPr>
          <p:cNvPr id="4" name="Content Placeholder 3" descr="Ebenezer_Howa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4" b="287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598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Three Magnets and Garden City</a:t>
            </a:r>
            <a:endParaRPr lang="en-US" dirty="0"/>
          </a:p>
        </p:txBody>
      </p:sp>
      <p:pic>
        <p:nvPicPr>
          <p:cNvPr id="7" name="Content Placeholder 6" descr="diag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73" r="-46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952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er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35" y="198713"/>
            <a:ext cx="5467278" cy="61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 p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0"/>
            <a:ext cx="7888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br>
              <a:rPr lang="en-US" dirty="0" smtClean="0"/>
            </a:br>
            <a:r>
              <a:rPr lang="en-US" dirty="0" smtClean="0"/>
              <a:t>:Foreclosures and Homelessness</a:t>
            </a:r>
            <a:endParaRPr lang="en-US" dirty="0"/>
          </a:p>
        </p:txBody>
      </p:sp>
      <p:pic>
        <p:nvPicPr>
          <p:cNvPr id="4" name="Content Placeholder 3" descr="105_266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063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Kohler Village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http://catalog.hathitrust.org/Record/010979344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tter Homes Ho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0"/>
            <a:ext cx="4754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erican Club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hler a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126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er+strik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58" y="991403"/>
            <a:ext cx="5549171" cy="42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7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2" y="308776"/>
            <a:ext cx="5565305" cy="46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8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41"/>
            <a:ext cx="4959282" cy="2651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9743"/>
            <a:ext cx="4428542" cy="3918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969" y="3221885"/>
            <a:ext cx="4517031" cy="31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7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er Village Model or Myth?  from THE KOHLER WORKER'S STO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7" y="214924"/>
            <a:ext cx="8863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0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er2_12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77800"/>
            <a:ext cx="877824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8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5463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Chicago's West Loop 2007-2014</a:t>
            </a:r>
            <a:endParaRPr lang="en-US" dirty="0"/>
          </a:p>
        </p:txBody>
      </p:sp>
      <p:pic>
        <p:nvPicPr>
          <p:cNvPr id="4" name="Picture 3" descr="southloop_main1te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417638"/>
            <a:ext cx="7747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1098"/>
            <a:ext cx="9143999" cy="1470025"/>
          </a:xfrm>
        </p:spPr>
        <p:txBody>
          <a:bodyPr/>
          <a:lstStyle/>
          <a:p>
            <a:pPr algn="l"/>
            <a:r>
              <a:rPr lang="en-US" dirty="0" smtClean="0"/>
              <a:t>Lewis Hine,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“Hull-House:  Our Backyard”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221-hyne-dilapidated-workers-hou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25" y="2132448"/>
            <a:ext cx="6275702" cy="44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7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Housing</a:t>
            </a:r>
            <a:endParaRPr lang="en-US" dirty="0"/>
          </a:p>
        </p:txBody>
      </p:sp>
      <p:pic>
        <p:nvPicPr>
          <p:cNvPr id="4" name="Content Placeholder 3" descr="PP3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6" b="120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603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PP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42" r="-11342"/>
          <a:stretch>
            <a:fillRect/>
          </a:stretch>
        </p:blipFill>
        <p:spPr>
          <a:xfrm>
            <a:off x="-773722" y="743561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259161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Ely on Pullman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http://urbanplanning.library.cornell.edu/DOCS/pullman.htm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2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Pullman:  Arcade and Public Square</a:t>
            </a:r>
            <a:endParaRPr lang="en-US" dirty="0"/>
          </a:p>
        </p:txBody>
      </p:sp>
      <p:pic>
        <p:nvPicPr>
          <p:cNvPr id="4" name="Content Placeholder 3" descr="pulfi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 b="7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95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Pullman:  Workers’ Row Houses</a:t>
            </a:r>
            <a:endParaRPr lang="en-US" dirty="0"/>
          </a:p>
        </p:txBody>
      </p:sp>
      <p:pic>
        <p:nvPicPr>
          <p:cNvPr id="4" name="Content Placeholder 3" descr="pulfig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 b="9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877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128</Words>
  <Application>Microsoft Macintosh PowerPoint</Application>
  <PresentationFormat>On-screen Show (4:3)</PresentationFormat>
  <Paragraphs>44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Industrial “Utopias” at the Turn of the Twentieth Century:   Contested Landscapes for the Common Welfare </vt:lpstr>
      <vt:lpstr>21st Century :Foreclosures and Homelessness</vt:lpstr>
      <vt:lpstr>Gentrification</vt:lpstr>
      <vt:lpstr>Lewis Hine,    “Hull-House:  Our Backyard”</vt:lpstr>
      <vt:lpstr>Industrial Housing</vt:lpstr>
      <vt:lpstr>PowerPoint Presentation</vt:lpstr>
      <vt:lpstr>Richard Ely on Pullman</vt:lpstr>
      <vt:lpstr>Pullman:  Arcade and Public Square</vt:lpstr>
      <vt:lpstr>Pullman:  Workers’ Row Houses</vt:lpstr>
      <vt:lpstr>Pullman:  Row House Floor Plan</vt:lpstr>
      <vt:lpstr>PowerPoint Presentation</vt:lpstr>
      <vt:lpstr>Pullman Strike, Eugene Debs and Socialism</vt:lpstr>
      <vt:lpstr>Trade Unionism</vt:lpstr>
      <vt:lpstr> Henry George and Single Tax</vt:lpstr>
      <vt:lpstr>City Planning</vt:lpstr>
      <vt:lpstr>Ebenezer Howard</vt:lpstr>
      <vt:lpstr>The Three Magnets and Garden City</vt:lpstr>
      <vt:lpstr>PowerPoint Presentation</vt:lpstr>
      <vt:lpstr>PowerPoint Presentation</vt:lpstr>
      <vt:lpstr>Kohler Village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Lewis Hine, “Our Back Yard”</dc:title>
  <dc:creator>Kathryn Oberdeck</dc:creator>
  <cp:lastModifiedBy>Kathryn Oberdeck</cp:lastModifiedBy>
  <cp:revision>14</cp:revision>
  <dcterms:created xsi:type="dcterms:W3CDTF">2016-04-30T05:25:04Z</dcterms:created>
  <dcterms:modified xsi:type="dcterms:W3CDTF">2016-04-30T13:53:37Z</dcterms:modified>
</cp:coreProperties>
</file>